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7" r:id="rId20"/>
    <p:sldId id="273" r:id="rId21"/>
    <p:sldId id="278" r:id="rId22"/>
    <p:sldId id="279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0FAB9-82EE-4066-BAA9-AB184560B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Object </a:t>
            </a:r>
            <a:r>
              <a:rPr lang="nl-BE" dirty="0" err="1"/>
              <a:t>counting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AE46F8E-04D2-4F0D-9099-EFAB73A85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Color</a:t>
            </a:r>
            <a:r>
              <a:rPr lang="nl-BE" dirty="0"/>
              <a:t> </a:t>
            </a:r>
            <a:r>
              <a:rPr lang="nl-BE" dirty="0" err="1"/>
              <a:t>algorithm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552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25E23-F67D-4DBE-96D1-C3BE85CF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How does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?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3211EBD-7E13-466E-B5E3-A60B78FB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7368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80EDD-3BD5-499C-A09A-40AC8347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22" y="-125321"/>
            <a:ext cx="9875520" cy="1356360"/>
          </a:xfrm>
        </p:spPr>
        <p:txBody>
          <a:bodyPr/>
          <a:lstStyle/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9E88305E-F9AA-41B7-99B1-71196E0D6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677" y="964719"/>
            <a:ext cx="2643764" cy="186874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4469D1F-828A-40BA-8A87-95B9C1EF9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630148"/>
            <a:ext cx="3586579" cy="2608104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41CE618-C235-48C4-B5F1-57C3581E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2994061"/>
            <a:ext cx="2653675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AB348E8-A8D5-48A5-AAC7-E9D0A987E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14525"/>
            <a:ext cx="2643763" cy="1844666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1277B6EC-1886-46C5-A78B-BB3428C94D65}"/>
              </a:ext>
            </a:extLst>
          </p:cNvPr>
          <p:cNvCxnSpPr>
            <a:cxnSpLocks/>
          </p:cNvCxnSpPr>
          <p:nvPr/>
        </p:nvCxnSpPr>
        <p:spPr>
          <a:xfrm flipV="1">
            <a:off x="3746377" y="189909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EDF7FA1-6862-462E-B0F2-FB49381B5E3B}"/>
              </a:ext>
            </a:extLst>
          </p:cNvPr>
          <p:cNvCxnSpPr>
            <a:cxnSpLocks/>
          </p:cNvCxnSpPr>
          <p:nvPr/>
        </p:nvCxnSpPr>
        <p:spPr>
          <a:xfrm flipV="1">
            <a:off x="3746377" y="370198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6F9E2BBD-E95A-40CF-8542-4CCB825C2F49}"/>
              </a:ext>
            </a:extLst>
          </p:cNvPr>
          <p:cNvCxnSpPr>
            <a:cxnSpLocks/>
          </p:cNvCxnSpPr>
          <p:nvPr/>
        </p:nvCxnSpPr>
        <p:spPr>
          <a:xfrm>
            <a:off x="3746377" y="370198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4D676EA0-96C7-4A88-B814-B40E5DEAF0E8}"/>
              </a:ext>
            </a:extLst>
          </p:cNvPr>
          <p:cNvSpPr txBox="1"/>
          <p:nvPr/>
        </p:nvSpPr>
        <p:spPr>
          <a:xfrm>
            <a:off x="3879542" y="1617038"/>
            <a:ext cx="603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5DC3518-BAF9-4CB8-B219-9B3330E42061}"/>
              </a:ext>
            </a:extLst>
          </p:cNvPr>
          <p:cNvSpPr txBox="1"/>
          <p:nvPr/>
        </p:nvSpPr>
        <p:spPr>
          <a:xfrm>
            <a:off x="3697554" y="330287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1"/>
                </a:solidFill>
              </a:rPr>
              <a:t>Green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46397946-E443-401B-912C-FFAF2EFACD40}"/>
              </a:ext>
            </a:extLst>
          </p:cNvPr>
          <p:cNvSpPr txBox="1"/>
          <p:nvPr/>
        </p:nvSpPr>
        <p:spPr>
          <a:xfrm>
            <a:off x="3861787" y="602162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7EB4AFFE-063D-4236-BC09-442B34A65976}"/>
              </a:ext>
            </a:extLst>
          </p:cNvPr>
          <p:cNvCxnSpPr>
            <a:cxnSpLocks/>
          </p:cNvCxnSpPr>
          <p:nvPr/>
        </p:nvCxnSpPr>
        <p:spPr>
          <a:xfrm>
            <a:off x="7104784" y="197898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1B2AB28D-4E19-4A1E-9430-56D425ED9C3F}"/>
              </a:ext>
            </a:extLst>
          </p:cNvPr>
          <p:cNvCxnSpPr>
            <a:cxnSpLocks/>
          </p:cNvCxnSpPr>
          <p:nvPr/>
        </p:nvCxnSpPr>
        <p:spPr>
          <a:xfrm>
            <a:off x="7167959" y="377448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00388A5D-8540-4385-9094-68F0B3045995}"/>
              </a:ext>
            </a:extLst>
          </p:cNvPr>
          <p:cNvCxnSpPr>
            <a:cxnSpLocks/>
          </p:cNvCxnSpPr>
          <p:nvPr/>
        </p:nvCxnSpPr>
        <p:spPr>
          <a:xfrm flipV="1">
            <a:off x="7136889" y="386258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71B2452B-E9DE-4519-A8B3-DB6F3695401A}"/>
              </a:ext>
            </a:extLst>
          </p:cNvPr>
          <p:cNvSpPr txBox="1"/>
          <p:nvPr/>
        </p:nvSpPr>
        <p:spPr>
          <a:xfrm>
            <a:off x="7342930" y="240494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5FBC5FA7-45FA-466B-8F30-599670ED4045}"/>
              </a:ext>
            </a:extLst>
          </p:cNvPr>
          <p:cNvSpPr txBox="1"/>
          <p:nvPr/>
        </p:nvSpPr>
        <p:spPr>
          <a:xfrm>
            <a:off x="6976569" y="343511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1"/>
                </a:solidFill>
              </a:rPr>
              <a:t>0.5870 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E502EF70-F8D9-4DB8-A4CE-F200D124AD40}"/>
              </a:ext>
            </a:extLst>
          </p:cNvPr>
          <p:cNvSpPr txBox="1"/>
          <p:nvPr/>
        </p:nvSpPr>
        <p:spPr>
          <a:xfrm>
            <a:off x="7451520" y="507590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DC22B982-C947-4AAD-9C49-9435218863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774273"/>
            <a:ext cx="2849224" cy="20017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3920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63576-1F26-4414-B0D5-C5BB7071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F933D-72E0-4655-BC96-F97F2CD2E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1742908"/>
            <a:ext cx="3127159" cy="446103"/>
          </a:xfrm>
        </p:spPr>
        <p:txBody>
          <a:bodyPr/>
          <a:lstStyle/>
          <a:p>
            <a:r>
              <a:rPr lang="nl-BE" dirty="0" err="1"/>
              <a:t>Mean</a:t>
            </a:r>
            <a:r>
              <a:rPr lang="nl-BE" dirty="0"/>
              <a:t> </a:t>
            </a:r>
            <a:r>
              <a:rPr lang="nl-BE" dirty="0" err="1"/>
              <a:t>blur</a:t>
            </a:r>
            <a:endParaRPr lang="nl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D3ACD098-D8A2-4DE2-A17E-2587CFE0C52F}"/>
              </a:ext>
            </a:extLst>
          </p:cNvPr>
          <p:cNvSpPr txBox="1">
            <a:spLocks/>
          </p:cNvSpPr>
          <p:nvPr/>
        </p:nvSpPr>
        <p:spPr>
          <a:xfrm>
            <a:off x="6013289" y="1742907"/>
            <a:ext cx="3127159" cy="446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Gaussian</a:t>
            </a:r>
            <a:r>
              <a:rPr lang="nl-BE" dirty="0"/>
              <a:t> </a:t>
            </a:r>
            <a:r>
              <a:rPr lang="nl-BE" dirty="0" err="1"/>
              <a:t>blur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484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20FED-CE9F-4FBB-89FD-38173A78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5F0AD2-E293-4EA0-A374-2C273861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1372" y="3235172"/>
            <a:ext cx="1207362" cy="1239174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nl-BE" sz="8000" dirty="0"/>
              <a:t>*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CB78D01-1B6C-4F31-9BD1-C2D6E871E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676619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3320619A-A6B1-4027-AE28-9F12297E5761}"/>
              </a:ext>
            </a:extLst>
          </p:cNvPr>
          <p:cNvSpPr txBox="1">
            <a:spLocks/>
          </p:cNvSpPr>
          <p:nvPr/>
        </p:nvSpPr>
        <p:spPr>
          <a:xfrm>
            <a:off x="7069587" y="3128932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97F5BCD-242B-4EE9-B99E-1B517A84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330" y="2241535"/>
            <a:ext cx="3965666" cy="28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B00F30-DE53-4443-9090-EC6053A6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remouving</a:t>
            </a:r>
            <a:r>
              <a:rPr lang="nl-BE" dirty="0"/>
              <a:t> </a:t>
            </a:r>
            <a:r>
              <a:rPr lang="nl-BE" dirty="0" err="1"/>
              <a:t>boundary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1546A3-368D-47E9-A178-CB9968326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93415"/>
            <a:ext cx="9872871" cy="4038600"/>
          </a:xfrm>
        </p:spPr>
        <p:txBody>
          <a:bodyPr/>
          <a:lstStyle/>
          <a:p>
            <a:r>
              <a:rPr lang="nl-BE" dirty="0" err="1"/>
              <a:t>Because</a:t>
            </a:r>
            <a:r>
              <a:rPr lang="nl-BE" dirty="0"/>
              <a:t> we </a:t>
            </a:r>
            <a:r>
              <a:rPr lang="nl-BE" dirty="0" err="1"/>
              <a:t>use</a:t>
            </a:r>
            <a:r>
              <a:rPr lang="nl-BE" dirty="0"/>
              <a:t> a </a:t>
            </a:r>
            <a:r>
              <a:rPr lang="nl-BE" dirty="0" err="1"/>
              <a:t>Gaussian</a:t>
            </a:r>
            <a:r>
              <a:rPr lang="nl-BE" dirty="0"/>
              <a:t> </a:t>
            </a:r>
            <a:r>
              <a:rPr lang="nl-BE" dirty="0" err="1"/>
              <a:t>blur</a:t>
            </a:r>
            <a:r>
              <a:rPr lang="nl-BE" dirty="0"/>
              <a:t>, we get a black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around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image.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A8A04C3-8236-4B1D-BA19-56A353788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444593" y="2197740"/>
            <a:ext cx="2377798" cy="330249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632243B-9F5D-4AED-9236-7499C93E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03" y="2386900"/>
            <a:ext cx="87153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7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8259F-9888-47DD-8951-93963216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3CB3E3-CCED-4A36-BB4D-0DFC4A23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1A7DB9-58FD-4D66-86F8-170B28E2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05" y="1767719"/>
            <a:ext cx="7477125" cy="48672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C936E0D-0D52-4A08-AE7C-EFEC468E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053" y="472592"/>
            <a:ext cx="2888200" cy="209162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4506D11-7FBC-4A2F-8BFA-E9A536766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053" y="4076700"/>
            <a:ext cx="2901609" cy="2091627"/>
          </a:xfrm>
          <a:prstGeom prst="rect">
            <a:avLst/>
          </a:prstGeom>
        </p:spPr>
      </p:pic>
      <p:sp>
        <p:nvSpPr>
          <p:cNvPr id="7" name="Pijl: omlaag 6">
            <a:extLst>
              <a:ext uri="{FF2B5EF4-FFF2-40B4-BE49-F238E27FC236}">
                <a16:creationId xmlns:a16="http://schemas.microsoft.com/office/drawing/2014/main" id="{0271920F-6A71-49D0-9276-264F9CAB3A01}"/>
              </a:ext>
            </a:extLst>
          </p:cNvPr>
          <p:cNvSpPr/>
          <p:nvPr/>
        </p:nvSpPr>
        <p:spPr>
          <a:xfrm>
            <a:off x="9809825" y="2701228"/>
            <a:ext cx="372862" cy="1196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2025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B00F30-DE53-4443-9090-EC6053A6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5" y="-44277"/>
            <a:ext cx="9875520" cy="1356360"/>
          </a:xfrm>
        </p:spPr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grouping</a:t>
            </a:r>
            <a:r>
              <a:rPr lang="nl-BE" dirty="0"/>
              <a:t> pixels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1546A3-368D-47E9-A178-CB996832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8F1FCDB-4B66-4382-AACA-87FB703B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6" y="897162"/>
            <a:ext cx="10898238" cy="570367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1622F6F2-4B34-4A93-A954-7629137A42C5}"/>
              </a:ext>
            </a:extLst>
          </p:cNvPr>
          <p:cNvCxnSpPr/>
          <p:nvPr/>
        </p:nvCxnSpPr>
        <p:spPr>
          <a:xfrm flipH="1">
            <a:off x="8851037" y="4616388"/>
            <a:ext cx="5592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0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B1489-35CB-4EFA-92DA-388E197E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D263D1-3755-4020-B36F-751F0F1D6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4DDA075-DDCB-47B4-B008-89A249AB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5" y="3771021"/>
            <a:ext cx="10496550" cy="28670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0F76B0B-8A07-43D2-9124-DC104088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9" y="-885875"/>
            <a:ext cx="10898238" cy="57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2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B721721A-7910-4A3C-BFCB-1DF96ACE9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1410" y="4286762"/>
            <a:ext cx="2276850" cy="219866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A3C4DC1-DC88-4415-8EC1-715B5FAA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1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22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B00F30-DE53-4443-9090-EC6053A6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5" y="-44277"/>
            <a:ext cx="9875520" cy="1356360"/>
          </a:xfrm>
        </p:spPr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grouping</a:t>
            </a:r>
            <a:r>
              <a:rPr lang="nl-BE" dirty="0"/>
              <a:t> pixels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1546A3-368D-47E9-A178-CB996832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8F1FCDB-4B66-4382-AACA-87FB703B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6" y="897162"/>
            <a:ext cx="10898238" cy="570367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1622F6F2-4B34-4A93-A954-7629137A42C5}"/>
              </a:ext>
            </a:extLst>
          </p:cNvPr>
          <p:cNvCxnSpPr/>
          <p:nvPr/>
        </p:nvCxnSpPr>
        <p:spPr>
          <a:xfrm flipH="1">
            <a:off x="8611340" y="5406500"/>
            <a:ext cx="5592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92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838789-C0AB-4BD0-B883-1A4AE0D3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597894B-DEE9-4C21-BE7F-CB8A9C46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A482E38-18D9-4763-A371-00D60DADF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9" r="1878" b="3043"/>
          <a:stretch/>
        </p:blipFill>
        <p:spPr>
          <a:xfrm>
            <a:off x="0" y="485439"/>
            <a:ext cx="7782779" cy="5659515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9ED5F09D-F67B-43C5-89B8-E3D8958D72EB}"/>
              </a:ext>
            </a:extLst>
          </p:cNvPr>
          <p:cNvSpPr/>
          <p:nvPr/>
        </p:nvSpPr>
        <p:spPr>
          <a:xfrm>
            <a:off x="7892249" y="2334827"/>
            <a:ext cx="3123622" cy="233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/>
              <a:t>REMOVING BACKGROUND</a:t>
            </a:r>
            <a:br>
              <a:rPr lang="nl-BE" b="1" dirty="0"/>
            </a:br>
            <a:r>
              <a:rPr lang="nl-BE" b="1" dirty="0"/>
              <a:t>(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depth</a:t>
            </a:r>
            <a:r>
              <a:rPr lang="nl-BE" b="1" dirty="0"/>
              <a:t> data)</a:t>
            </a:r>
          </a:p>
        </p:txBody>
      </p:sp>
    </p:spTree>
    <p:extLst>
      <p:ext uri="{BB962C8B-B14F-4D97-AF65-F5344CB8AC3E}">
        <p14:creationId xmlns:p14="http://schemas.microsoft.com/office/powerpoint/2010/main" val="249499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B43B25-BEC2-42D6-A939-2644E1AD0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7E5349-792D-4A17-8055-75E3FE5B5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F1E1ABC-66E4-4B42-B376-1D9BE4CD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65" y="0"/>
            <a:ext cx="12192000" cy="535624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6BD1ECFD-C18E-4BC7-8B01-DB9C2590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378" y="3203293"/>
            <a:ext cx="2276850" cy="21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11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B00F30-DE53-4443-9090-EC6053A6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5" y="-44277"/>
            <a:ext cx="9875520" cy="1356360"/>
          </a:xfrm>
        </p:spPr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grouping</a:t>
            </a:r>
            <a:r>
              <a:rPr lang="nl-BE" dirty="0"/>
              <a:t> pixels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1546A3-368D-47E9-A178-CB996832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8F1FCDB-4B66-4382-AACA-87FB703B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6" y="897162"/>
            <a:ext cx="10898238" cy="57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3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B1489-35CB-4EFA-92DA-388E197E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D263D1-3755-4020-B36F-751F0F1D6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4DDA075-DDCB-47B4-B008-89A249AB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5" y="3771021"/>
            <a:ext cx="10496550" cy="286702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0F76B0B-8A07-43D2-9124-DC1040881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9" y="-885875"/>
            <a:ext cx="10898238" cy="570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83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6FFF2-BB6D-4A9F-909E-CEE6100C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18" y="-220803"/>
            <a:ext cx="9875520" cy="1356360"/>
          </a:xfrm>
        </p:spPr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B31268-07A2-4A76-A9F7-5ABBCCFB8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FF25E2D-2653-41B3-BC91-17B6F5E4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" y="658843"/>
            <a:ext cx="9759518" cy="60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5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890BC5-EAEF-4C2D-AEEE-FFFB5410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3B16E5-BF1F-4E0C-9665-A2E40CD24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87764EE-0EC2-4F60-BDE5-A3FCE63BE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09" y="2236757"/>
            <a:ext cx="69151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6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FBFE6-B9D9-47E9-93B3-07F1F7D6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72E31C5-2669-4C51-A667-2D3D288F2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CB32376-649A-4235-83E7-07B98A10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00119" cy="6858000"/>
          </a:xfrm>
          <a:prstGeom prst="rect">
            <a:avLst/>
          </a:prstGeom>
        </p:spPr>
      </p:pic>
      <p:sp>
        <p:nvSpPr>
          <p:cNvPr id="5" name="Pijl: rechts 4">
            <a:extLst>
              <a:ext uri="{FF2B5EF4-FFF2-40B4-BE49-F238E27FC236}">
                <a16:creationId xmlns:a16="http://schemas.microsoft.com/office/drawing/2014/main" id="{DD596255-EE1A-4147-A67B-0DEAF4C69D17}"/>
              </a:ext>
            </a:extLst>
          </p:cNvPr>
          <p:cNvSpPr/>
          <p:nvPr/>
        </p:nvSpPr>
        <p:spPr>
          <a:xfrm>
            <a:off x="9400119" y="2343705"/>
            <a:ext cx="3123622" cy="233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 err="1"/>
              <a:t>Converting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greyscale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</a:t>
            </a:r>
            <a:r>
              <a:rPr lang="nl-BE" b="1" dirty="0" err="1"/>
              <a:t>blurring</a:t>
            </a:r>
            <a:r>
              <a:rPr lang="nl-B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09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C34B84-BF68-4A97-A638-130AE36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0998DE-5602-4EAB-AAD2-34C502CF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5467CC5-BDBF-487D-96BA-CED10453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" y="0"/>
            <a:ext cx="9348155" cy="6858000"/>
          </a:xfrm>
          <a:prstGeom prst="rect">
            <a:avLst/>
          </a:prstGeom>
        </p:spPr>
      </p:pic>
      <p:sp>
        <p:nvSpPr>
          <p:cNvPr id="5" name="Pijl: rechts 4">
            <a:extLst>
              <a:ext uri="{FF2B5EF4-FFF2-40B4-BE49-F238E27FC236}">
                <a16:creationId xmlns:a16="http://schemas.microsoft.com/office/drawing/2014/main" id="{3529C610-A4B9-4946-B70F-5AFC1593BBFC}"/>
              </a:ext>
            </a:extLst>
          </p:cNvPr>
          <p:cNvSpPr/>
          <p:nvPr/>
        </p:nvSpPr>
        <p:spPr>
          <a:xfrm>
            <a:off x="9400119" y="2343705"/>
            <a:ext cx="3123622" cy="233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 err="1"/>
              <a:t>Edge</a:t>
            </a:r>
            <a:r>
              <a:rPr lang="nl-BE" b="1" dirty="0"/>
              <a:t> </a:t>
            </a:r>
            <a:r>
              <a:rPr lang="nl-BE" b="1" dirty="0" err="1"/>
              <a:t>detection</a:t>
            </a:r>
            <a:r>
              <a:rPr lang="nl-BE" b="1" dirty="0"/>
              <a:t> </a:t>
            </a:r>
            <a:br>
              <a:rPr lang="nl-BE" b="1" dirty="0"/>
            </a:br>
            <a:r>
              <a:rPr lang="nl-BE" b="1" dirty="0"/>
              <a:t>(</a:t>
            </a:r>
            <a:r>
              <a:rPr lang="nl-BE" b="1" dirty="0" err="1"/>
              <a:t>Laplacian</a:t>
            </a:r>
            <a:r>
              <a:rPr lang="nl-BE" b="1" dirty="0"/>
              <a:t> filter)</a:t>
            </a:r>
          </a:p>
        </p:txBody>
      </p:sp>
    </p:spTree>
    <p:extLst>
      <p:ext uri="{BB962C8B-B14F-4D97-AF65-F5344CB8AC3E}">
        <p14:creationId xmlns:p14="http://schemas.microsoft.com/office/powerpoint/2010/main" val="407297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B00F30-DE53-4443-9090-EC6053A6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1546A3-368D-47E9-A178-CB9968326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40959CD-DFB9-48B6-9E99-C154401C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078" y="0"/>
            <a:ext cx="9469789" cy="6858000"/>
          </a:xfrm>
          <a:prstGeom prst="rect">
            <a:avLst/>
          </a:prstGeom>
        </p:spPr>
      </p:pic>
      <p:sp>
        <p:nvSpPr>
          <p:cNvPr id="5" name="Pijl: rechts 4">
            <a:extLst>
              <a:ext uri="{FF2B5EF4-FFF2-40B4-BE49-F238E27FC236}">
                <a16:creationId xmlns:a16="http://schemas.microsoft.com/office/drawing/2014/main" id="{CC5D49B6-4683-44E8-AA40-FE924C2729AA}"/>
              </a:ext>
            </a:extLst>
          </p:cNvPr>
          <p:cNvSpPr/>
          <p:nvPr/>
        </p:nvSpPr>
        <p:spPr>
          <a:xfrm>
            <a:off x="9400119" y="2343705"/>
            <a:ext cx="3123622" cy="233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 err="1"/>
              <a:t>Thresholding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edges</a:t>
            </a:r>
            <a:br>
              <a:rPr lang="nl-BE" b="1" dirty="0"/>
            </a:br>
            <a:r>
              <a:rPr lang="nl-BE" b="1" dirty="0"/>
              <a:t>(</a:t>
            </a:r>
            <a:r>
              <a:rPr lang="nl-BE" b="1" dirty="0" err="1"/>
              <a:t>fixed</a:t>
            </a:r>
            <a:r>
              <a:rPr lang="nl-BE" b="1" dirty="0"/>
              <a:t> </a:t>
            </a:r>
            <a:r>
              <a:rPr lang="nl-BE" b="1" dirty="0" err="1"/>
              <a:t>threshold</a:t>
            </a:r>
            <a:r>
              <a:rPr lang="nl-BE" b="1" dirty="0"/>
              <a:t> </a:t>
            </a:r>
            <a:r>
              <a:rPr lang="nl-BE" b="1" dirty="0" err="1"/>
              <a:t>value</a:t>
            </a:r>
            <a:r>
              <a:rPr lang="nl-BE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968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19004-5FF2-4781-B71F-694DA17A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557797-637E-4705-A7FD-4F6175D9C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86038A1-88B8-4558-AE39-7039ACE9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3754" cy="6858000"/>
          </a:xfrm>
          <a:prstGeom prst="rect">
            <a:avLst/>
          </a:prstGeom>
        </p:spPr>
      </p:pic>
      <p:sp>
        <p:nvSpPr>
          <p:cNvPr id="5" name="Pijl: rechts 4">
            <a:extLst>
              <a:ext uri="{FF2B5EF4-FFF2-40B4-BE49-F238E27FC236}">
                <a16:creationId xmlns:a16="http://schemas.microsoft.com/office/drawing/2014/main" id="{18129A47-01AC-4CF8-B141-E5CC8D1298F3}"/>
              </a:ext>
            </a:extLst>
          </p:cNvPr>
          <p:cNvSpPr/>
          <p:nvPr/>
        </p:nvSpPr>
        <p:spPr>
          <a:xfrm>
            <a:off x="9400119" y="2343705"/>
            <a:ext cx="3123622" cy="233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 err="1"/>
              <a:t>Grouping</a:t>
            </a:r>
            <a:r>
              <a:rPr lang="nl-BE" b="1" dirty="0"/>
              <a:t> pixels</a:t>
            </a:r>
          </a:p>
        </p:txBody>
      </p:sp>
    </p:spTree>
    <p:extLst>
      <p:ext uri="{BB962C8B-B14F-4D97-AF65-F5344CB8AC3E}">
        <p14:creationId xmlns:p14="http://schemas.microsoft.com/office/powerpoint/2010/main" val="330715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B7FA6-F6B2-452F-9580-CE602AC2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0EA5C9-7B88-45CE-A3F8-D4C57B725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05C4E48-C2AF-484F-8CD1-DA100DC73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910" y="762000"/>
            <a:ext cx="9413288" cy="5265268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F33875CB-E3CE-4082-B6BD-89D15E66184B}"/>
              </a:ext>
            </a:extLst>
          </p:cNvPr>
          <p:cNvSpPr/>
          <p:nvPr/>
        </p:nvSpPr>
        <p:spPr>
          <a:xfrm>
            <a:off x="9068378" y="2152095"/>
            <a:ext cx="3123622" cy="233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 err="1"/>
              <a:t>Regrouping</a:t>
            </a:r>
            <a:r>
              <a:rPr lang="nl-BE" b="1" dirty="0"/>
              <a:t> pixels</a:t>
            </a:r>
          </a:p>
        </p:txBody>
      </p:sp>
    </p:spTree>
    <p:extLst>
      <p:ext uri="{BB962C8B-B14F-4D97-AF65-F5344CB8AC3E}">
        <p14:creationId xmlns:p14="http://schemas.microsoft.com/office/powerpoint/2010/main" val="193348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504B4-9217-4774-BF27-2C3380A2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B958516-23DE-44E7-8C4A-AEB4DC0B7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06AC7CF-4BD1-46CC-9E17-171823FAD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912" y="400676"/>
            <a:ext cx="10070237" cy="5468904"/>
          </a:xfrm>
          <a:prstGeom prst="rect">
            <a:avLst/>
          </a:prstGeom>
        </p:spPr>
      </p:pic>
      <p:sp>
        <p:nvSpPr>
          <p:cNvPr id="5" name="Pijl: rechts 4">
            <a:extLst>
              <a:ext uri="{FF2B5EF4-FFF2-40B4-BE49-F238E27FC236}">
                <a16:creationId xmlns:a16="http://schemas.microsoft.com/office/drawing/2014/main" id="{3491699E-8B44-4901-BFBD-97186D9D1661}"/>
              </a:ext>
            </a:extLst>
          </p:cNvPr>
          <p:cNvSpPr/>
          <p:nvPr/>
        </p:nvSpPr>
        <p:spPr>
          <a:xfrm>
            <a:off x="8981982" y="2261586"/>
            <a:ext cx="3123622" cy="233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 err="1"/>
              <a:t>Drawing</a:t>
            </a:r>
            <a:r>
              <a:rPr lang="nl-BE" b="1" dirty="0"/>
              <a:t> </a:t>
            </a:r>
            <a:r>
              <a:rPr lang="nl-BE" b="1" dirty="0" err="1"/>
              <a:t>boundary</a:t>
            </a:r>
            <a:r>
              <a:rPr lang="nl-BE" b="1" dirty="0"/>
              <a:t> </a:t>
            </a:r>
            <a:r>
              <a:rPr lang="nl-BE" b="1" dirty="0" err="1"/>
              <a:t>boxes</a:t>
            </a:r>
            <a:r>
              <a:rPr lang="nl-BE" b="1" dirty="0"/>
              <a:t> on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original</a:t>
            </a:r>
            <a:r>
              <a:rPr lang="nl-BE" b="1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72984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B430-EF43-4D77-BAF9-0516BB4F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A62623-4FF4-4205-95D1-73CDA620E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D8466A4-5C74-4984-8D77-D2D4ABD8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04" y="0"/>
            <a:ext cx="9387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237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86</TotalTime>
  <Words>106</Words>
  <Application>Microsoft Office PowerPoint</Application>
  <PresentationFormat>Breedbeeld</PresentationFormat>
  <Paragraphs>30</Paragraphs>
  <Slides>24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6" baseType="lpstr">
      <vt:lpstr>Corbel</vt:lpstr>
      <vt:lpstr>Basis</vt:lpstr>
      <vt:lpstr>Object counting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How does it work?</vt:lpstr>
      <vt:lpstr>Step 1: converting to greyscale</vt:lpstr>
      <vt:lpstr>Step 2: Blurring</vt:lpstr>
      <vt:lpstr>Step 3: edge detection</vt:lpstr>
      <vt:lpstr>Step 4: remouving boundary</vt:lpstr>
      <vt:lpstr>Step 5: thresholding the edge</vt:lpstr>
      <vt:lpstr>Step 6: grouping pixels</vt:lpstr>
      <vt:lpstr>PowerPoint-presentatie</vt:lpstr>
      <vt:lpstr>PowerPoint-presentatie</vt:lpstr>
      <vt:lpstr>Step 6: grouping pixels</vt:lpstr>
      <vt:lpstr>PowerPoint-presentatie</vt:lpstr>
      <vt:lpstr>Step 6: grouping pixels</vt:lpstr>
      <vt:lpstr>PowerPoint-presentatie</vt:lpstr>
      <vt:lpstr>Step 7: regrouping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counting</dc:title>
  <dc:creator>Simon Gulix</dc:creator>
  <cp:lastModifiedBy>Simon Gulix</cp:lastModifiedBy>
  <cp:revision>7</cp:revision>
  <dcterms:created xsi:type="dcterms:W3CDTF">2018-11-28T12:53:16Z</dcterms:created>
  <dcterms:modified xsi:type="dcterms:W3CDTF">2018-11-29T17:50:50Z</dcterms:modified>
</cp:coreProperties>
</file>